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2"/>
  </p:normalViewPr>
  <p:slideViewPr>
    <p:cSldViewPr snapToGrid="0" snapToObjects="1">
      <p:cViewPr varScale="1">
        <p:scale>
          <a:sx n="76" d="100"/>
          <a:sy n="76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96382-7DB4-FB79-88CD-6A978AC22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C0CC33-3180-A543-CFAB-CA142CC00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91757F-BCDF-65DB-1AFE-44F954F0E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9AD6-C0F6-4C4E-9CAC-5A0CCF95F185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A96EB2-C78C-55AD-4743-43F31D8A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A0046D-CA3A-9791-8A76-8DE2B573D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92F9-97B4-B741-A5C4-BE759C36C3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510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F358C-46DF-0FEC-7490-19A99846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659B86-524C-94EE-F67E-6097336DF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F8673-44BE-F00D-D2C1-BC1DEF39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9AD6-C0F6-4C4E-9CAC-5A0CCF95F185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E7EBD8-7DAA-ACB7-1E7F-0F8F99ED8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935037-DC84-0997-BE3F-89F760E0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92F9-97B4-B741-A5C4-BE759C36C3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463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ABF063-3A80-CF73-C166-6DFADF537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31FC84-CDD6-F92D-7BBD-F9C81AF9F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B2A4BB-9615-F21C-8E0A-269E9B218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9AD6-C0F6-4C4E-9CAC-5A0CCF95F185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92B510-B5EC-D268-0D8A-8F407E87C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6B1127-1A24-E58D-1C11-12D85FAC2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92F9-97B4-B741-A5C4-BE759C36C3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4375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C9BDA-0448-FE6B-F9B8-386FBBAB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C545BC-DB93-934A-55B2-FA01E99C9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C7F5D-DD1B-F49D-C326-C134AF59C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9AD6-C0F6-4C4E-9CAC-5A0CCF95F185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A62C45-92EE-20B1-C0F7-523322999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7D2B36-EDC2-5AC1-7071-A9688461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92F9-97B4-B741-A5C4-BE759C36C3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001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4ABAD-9035-709A-1D20-8376893E1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D6A830-5809-FEBE-7EF8-351A25CCC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001A6-F5E5-E7F5-F63F-388610D84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9AD6-C0F6-4C4E-9CAC-5A0CCF95F185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B0672-1B19-526E-261B-5A07E09CD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0EE4A6-DB2B-9BC3-A065-F7BE83C6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92F9-97B4-B741-A5C4-BE759C36C3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7466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D88CC-5D4D-263B-1921-BB29D35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77DB01-D4CD-BA3E-775D-00E8C4F1B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2C43D2-0584-29A5-C705-DDA5D38D1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439633-8B87-2D62-7C6F-5AE95330D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9AD6-C0F6-4C4E-9CAC-5A0CCF95F185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26EDA7-C05C-C0C5-636F-577971A0A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06BF0A-E20C-9BD4-C775-35600E519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92F9-97B4-B741-A5C4-BE759C36C3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046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A986E-BA33-815D-5D16-8BB63C2D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2D1046-6151-1456-3306-C947E4E4F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A1D2B3-07DD-D09D-710B-9EA87A544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65AE02-AA3F-E7A5-2502-8DE5FD74F1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26A970-C7B7-6737-73BA-32EF39D6CB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0BBF05-E885-B432-E781-E8AD19F4C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9AD6-C0F6-4C4E-9CAC-5A0CCF95F185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C178B9-23C0-4BA4-6C76-D35EE3A22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682971-E867-8C6D-7DF7-6278C81C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92F9-97B4-B741-A5C4-BE759C36C3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1831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FE904-81CF-05BB-6E7E-9734BCC5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231D47-F760-CE3A-A2E3-88637C14E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9AD6-C0F6-4C4E-9CAC-5A0CCF95F185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FC3CB8-37EF-18BF-2A04-8BEFCFA20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1A1F6D-296D-12C3-0E0F-26F0D68C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92F9-97B4-B741-A5C4-BE759C36C3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054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9853DE-EB75-ECD9-A3C5-476FEE7B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9AD6-C0F6-4C4E-9CAC-5A0CCF95F185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31BF9D-7D5C-B491-132A-DC86FAEAF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60048E-0318-1B98-2028-755EAAABC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92F9-97B4-B741-A5C4-BE759C36C3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454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5C6D4-2311-67BC-CF62-DA050E54B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BA264B-9EE9-9592-45C7-821DCC4C8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8B42C6-CB35-249D-6330-677A7AAA6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ADCBCE-4B24-FC2A-28B1-3214C49D8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9AD6-C0F6-4C4E-9CAC-5A0CCF95F185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184397-92D1-8CDD-71B0-88CED60ED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0B498F-C23D-03A3-AA23-58B90597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92F9-97B4-B741-A5C4-BE759C36C3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1057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EEE37-BB5A-0DDA-3A11-17404D3A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FFBCDC-9C9C-778A-D14C-64551B7E91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FC4532-8F25-CAAC-FEDD-EB8E72885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5B037D-36C9-D6D5-96DE-A2F7FD31B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9AD6-C0F6-4C4E-9CAC-5A0CCF95F185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BDB13D-0BF9-81C7-C8B7-1259F675F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58CB87-FB6C-B91A-BBD6-4014CD24D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092F9-97B4-B741-A5C4-BE759C36C3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7594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44A6ED-1B87-5A09-E0F0-07CDE787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69AAA-9871-9A05-9584-81520630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C0C40E-90A8-78E3-AFA1-A6F2BA539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09AD6-C0F6-4C4E-9CAC-5A0CCF95F185}" type="datetimeFigureOut">
              <a:rPr kumimoji="1" lang="ko-Kore-KR" altLang="en-US" smtClean="0"/>
              <a:t>2022. 6. 24.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533A3E-AB1A-9461-C0CB-78BBF1FB1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33BF3-FA33-7FC1-9663-89409EB02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092F9-97B4-B741-A5C4-BE759C36C3A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6664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2282B71-3C49-1FEC-9DB4-D84482185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52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6F46F8-AF1E-74C2-2006-8AE071117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31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60D4948-EFE6-1B59-38AC-0E4C34B54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90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F09A05-A999-3BB2-8B6B-2D7DF1990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45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iPod, 스크린샷이(가) 표시된 사진&#10;&#10;자동 생성된 설명">
            <a:extLst>
              <a:ext uri="{FF2B5EF4-FFF2-40B4-BE49-F238E27FC236}">
                <a16:creationId xmlns:a16="http://schemas.microsoft.com/office/drawing/2014/main" id="{0676B725-CEFC-AA0E-7FFA-C3C1B290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83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467D51-42A9-7EB6-B5C0-D694A6299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95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4ECE73-B0A6-3654-E4D5-31A30FD6C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81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와이드스크린</PresentationFormat>
  <Paragraphs>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sonsuhyeong</dc:creator>
  <cp:lastModifiedBy>sonsuhyeong</cp:lastModifiedBy>
  <cp:revision>1</cp:revision>
  <dcterms:created xsi:type="dcterms:W3CDTF">2022-06-23T19:56:41Z</dcterms:created>
  <dcterms:modified xsi:type="dcterms:W3CDTF">2022-06-23T19:59:39Z</dcterms:modified>
</cp:coreProperties>
</file>